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0" r:id="rId2"/>
    <p:sldId id="256" r:id="rId3"/>
    <p:sldId id="274" r:id="rId4"/>
    <p:sldId id="257" r:id="rId5"/>
    <p:sldId id="275" r:id="rId6"/>
    <p:sldId id="276" r:id="rId7"/>
    <p:sldId id="258" r:id="rId8"/>
    <p:sldId id="259" r:id="rId9"/>
    <p:sldId id="277" r:id="rId10"/>
    <p:sldId id="260" r:id="rId11"/>
    <p:sldId id="278" r:id="rId12"/>
    <p:sldId id="261" r:id="rId13"/>
    <p:sldId id="279" r:id="rId14"/>
    <p:sldId id="268" r:id="rId15"/>
    <p:sldId id="280" r:id="rId16"/>
    <p:sldId id="263" r:id="rId17"/>
    <p:sldId id="281" r:id="rId18"/>
    <p:sldId id="284" r:id="rId19"/>
    <p:sldId id="265" r:id="rId20"/>
    <p:sldId id="273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91001" autoAdjust="0"/>
  </p:normalViewPr>
  <p:slideViewPr>
    <p:cSldViewPr snapToGrid="0">
      <p:cViewPr varScale="1">
        <p:scale>
          <a:sx n="84" d="100"/>
          <a:sy n="84" d="100"/>
        </p:scale>
        <p:origin x="6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49D39-642D-4B0A-95C6-FCDFCB3CE555}" type="datetimeFigureOut">
              <a:rPr lang="pl-PL" smtClean="0"/>
              <a:t>2020-06-09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59B67-1836-448B-9326-E5576E02E2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5581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A5E5-2DF9-436E-A9F4-9B206CAAC3A8}" type="datetimeFigureOut">
              <a:rPr lang="pl-PL" smtClean="0"/>
              <a:t>2020-06-09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930C-4749-4711-915B-0E31877F9F6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5489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A5E5-2DF9-436E-A9F4-9B206CAAC3A8}" type="datetimeFigureOut">
              <a:rPr lang="pl-PL" smtClean="0"/>
              <a:t>2020-06-09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930C-4749-4711-915B-0E31877F9F6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07825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A5E5-2DF9-436E-A9F4-9B206CAAC3A8}" type="datetimeFigureOut">
              <a:rPr lang="pl-PL" smtClean="0"/>
              <a:t>2020-06-09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930C-4749-4711-915B-0E31877F9F6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87518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A5E5-2DF9-436E-A9F4-9B206CAAC3A8}" type="datetimeFigureOut">
              <a:rPr lang="pl-PL" smtClean="0"/>
              <a:t>2020-06-09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930C-4749-4711-915B-0E31877F9F6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3549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A5E5-2DF9-436E-A9F4-9B206CAAC3A8}" type="datetimeFigureOut">
              <a:rPr lang="pl-PL" smtClean="0"/>
              <a:t>2020-06-09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930C-4749-4711-915B-0E31877F9F6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01050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A5E5-2DF9-436E-A9F4-9B206CAAC3A8}" type="datetimeFigureOut">
              <a:rPr lang="pl-PL" smtClean="0"/>
              <a:t>2020-06-09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930C-4749-4711-915B-0E31877F9F6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32531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A5E5-2DF9-436E-A9F4-9B206CAAC3A8}" type="datetimeFigureOut">
              <a:rPr lang="pl-PL" smtClean="0"/>
              <a:t>2020-06-09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930C-4749-4711-915B-0E31877F9F6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82674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A5E5-2DF9-436E-A9F4-9B206CAAC3A8}" type="datetimeFigureOut">
              <a:rPr lang="pl-PL" smtClean="0"/>
              <a:t>2020-06-09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930C-4749-4711-915B-0E31877F9F6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464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A5E5-2DF9-436E-A9F4-9B206CAAC3A8}" type="datetimeFigureOut">
              <a:rPr lang="pl-PL" smtClean="0"/>
              <a:t>2020-06-09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930C-4749-4711-915B-0E31877F9F6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26432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A5E5-2DF9-436E-A9F4-9B206CAAC3A8}" type="datetimeFigureOut">
              <a:rPr lang="pl-PL" smtClean="0"/>
              <a:t>2020-06-09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930C-4749-4711-915B-0E31877F9F6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4722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A5E5-2DF9-436E-A9F4-9B206CAAC3A8}" type="datetimeFigureOut">
              <a:rPr lang="pl-PL" smtClean="0"/>
              <a:t>2020-06-09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930C-4749-4711-915B-0E31877F9F6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1040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1A5E5-2DF9-436E-A9F4-9B206CAAC3A8}" type="datetimeFigureOut">
              <a:rPr lang="pl-PL" smtClean="0"/>
              <a:t>2020-06-09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3930C-4749-4711-915B-0E31877F9F6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067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4a"/><Relationship Id="rId13" Type="http://schemas.microsoft.com/office/2007/relationships/media" Target="../media/media7.m4a"/><Relationship Id="rId18" Type="http://schemas.openxmlformats.org/officeDocument/2006/relationships/audio" Target="../media/media9.m4a"/><Relationship Id="rId3" Type="http://schemas.microsoft.com/office/2007/relationships/media" Target="../media/media2.m4a"/><Relationship Id="rId21" Type="http://schemas.microsoft.com/office/2007/relationships/hdphoto" Target="../media/hdphoto1.wdp"/><Relationship Id="rId7" Type="http://schemas.microsoft.com/office/2007/relationships/media" Target="../media/media4.m4a"/><Relationship Id="rId12" Type="http://schemas.openxmlformats.org/officeDocument/2006/relationships/audio" Target="../media/media6.m4a"/><Relationship Id="rId17" Type="http://schemas.microsoft.com/office/2007/relationships/media" Target="../media/media9.m4a"/><Relationship Id="rId2" Type="http://schemas.openxmlformats.org/officeDocument/2006/relationships/audio" Target="../media/media1.m4a"/><Relationship Id="rId16" Type="http://schemas.openxmlformats.org/officeDocument/2006/relationships/audio" Target="../media/media8.m4a"/><Relationship Id="rId20" Type="http://schemas.openxmlformats.org/officeDocument/2006/relationships/image" Target="../media/image1.png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11" Type="http://schemas.microsoft.com/office/2007/relationships/media" Target="../media/media6.m4a"/><Relationship Id="rId5" Type="http://schemas.microsoft.com/office/2007/relationships/media" Target="../media/media3.m4a"/><Relationship Id="rId15" Type="http://schemas.microsoft.com/office/2007/relationships/media" Target="../media/media8.m4a"/><Relationship Id="rId10" Type="http://schemas.openxmlformats.org/officeDocument/2006/relationships/audio" Target="../media/media5.m4a"/><Relationship Id="rId19" Type="http://schemas.openxmlformats.org/officeDocument/2006/relationships/slideLayout" Target="../slideLayouts/slideLayout7.xml"/><Relationship Id="rId4" Type="http://schemas.openxmlformats.org/officeDocument/2006/relationships/audio" Target="../media/media2.m4a"/><Relationship Id="rId9" Type="http://schemas.microsoft.com/office/2007/relationships/media" Target="../media/media5.m4a"/><Relationship Id="rId14" Type="http://schemas.openxmlformats.org/officeDocument/2006/relationships/audio" Target="../media/media7.m4a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20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2755" b="76335" l="18914" r="97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72304" y="361103"/>
            <a:ext cx="8342491" cy="5046133"/>
          </a:xfrm>
          <a:prstGeom prst="rect">
            <a:avLst/>
          </a:prstGeom>
        </p:spPr>
      </p:pic>
      <p:pic>
        <p:nvPicPr>
          <p:cNvPr id="2" name="Nagrany dźwię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3" name="Nagrany dźwię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4" name="Nagrany dźwięk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5" name="Nagrany dźwięk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6" name="Nagrany dźwięk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7" name="Nagrany dźwięk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9" name="Nagrany dźwięk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10" name="Nagrany dźwięk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11" name="Nagrany dźwięk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790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2000"/>
    </mc:Choice>
    <mc:Fallback>
      <p:transition spd="slow" advClick="0" advTm="2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numSld="999" showWhenStopped="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136" y="0"/>
            <a:ext cx="5943600" cy="685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8897" y="0"/>
            <a:ext cx="2280808" cy="240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872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016" y="1043609"/>
            <a:ext cx="5247861" cy="5088834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723" y="1470991"/>
            <a:ext cx="3597964" cy="381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4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1"/>
            <a:ext cx="6795655" cy="685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8043" y="791404"/>
            <a:ext cx="1560444" cy="210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82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18" y="1411358"/>
            <a:ext cx="5436704" cy="4055164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374" y="1411358"/>
            <a:ext cx="5218043" cy="405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1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325" y="1"/>
            <a:ext cx="5610225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0" y="609601"/>
            <a:ext cx="1581150" cy="261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75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65" y="188843"/>
            <a:ext cx="9720470" cy="633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2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290" y="1"/>
            <a:ext cx="5174673" cy="68580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5730" y="258418"/>
            <a:ext cx="1252331" cy="103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35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774" y="327991"/>
            <a:ext cx="8796130" cy="628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0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067" b="74166" l="17747" r="97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84023" y="194735"/>
            <a:ext cx="8178800" cy="537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38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043" y="-1"/>
            <a:ext cx="6328064" cy="6858001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476" y="3222125"/>
            <a:ext cx="400049" cy="74295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099" y="3163084"/>
            <a:ext cx="514351" cy="67588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2974" y="-29818"/>
            <a:ext cx="2017644" cy="250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7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00" y="-75414"/>
            <a:ext cx="5205845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8530" y="713433"/>
            <a:ext cx="2156792" cy="144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5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043" y="-1"/>
            <a:ext cx="6328064" cy="6858001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476" y="3222125"/>
            <a:ext cx="400049" cy="74295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099" y="3163084"/>
            <a:ext cx="514351" cy="67588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2974" y="-29818"/>
            <a:ext cx="2017644" cy="2504661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369" y="876299"/>
            <a:ext cx="2676525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42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05" y="298173"/>
            <a:ext cx="2719181" cy="29320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140" y="2295939"/>
            <a:ext cx="3309730" cy="343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22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040" y="0"/>
            <a:ext cx="5962060" cy="685799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073" y="1606160"/>
            <a:ext cx="2680854" cy="28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186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335697" y="974035"/>
            <a:ext cx="72058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0" dirty="0" smtClean="0"/>
              <a:t>1.000 mandatów</a:t>
            </a:r>
            <a:endParaRPr lang="pl-PL" sz="8000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017642"/>
            <a:ext cx="4522303" cy="4721087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722" y="2902225"/>
            <a:ext cx="4870174" cy="298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276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9037" y="1290845"/>
            <a:ext cx="2143125" cy="2143125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409" y="1729409"/>
            <a:ext cx="3609353" cy="340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58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927" y="0"/>
            <a:ext cx="4042064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526" y="991402"/>
            <a:ext cx="1183907" cy="64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33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94130" cy="774122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7535" y="347602"/>
            <a:ext cx="2450968" cy="342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9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40" y="2317681"/>
            <a:ext cx="4770782" cy="3417197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470" y="2425148"/>
            <a:ext cx="5029200" cy="3150703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3508513" y="596348"/>
            <a:ext cx="50391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0" dirty="0" smtClean="0"/>
              <a:t>15 minut</a:t>
            </a:r>
            <a:endParaRPr lang="pl-PL" sz="8000" dirty="0"/>
          </a:p>
        </p:txBody>
      </p:sp>
    </p:spTree>
    <p:extLst>
      <p:ext uri="{BB962C8B-B14F-4D97-AF65-F5344CB8AC3E}">
        <p14:creationId xmlns:p14="http://schemas.microsoft.com/office/powerpoint/2010/main" val="3179371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4</Words>
  <Application>Microsoft Office PowerPoint</Application>
  <PresentationFormat>Panoramiczny</PresentationFormat>
  <Paragraphs>2</Paragraphs>
  <Slides>20</Slides>
  <Notes>0</Notes>
  <HiddenSlides>0</HiddenSlides>
  <MMClips>9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Elżbieta Wierzbińska</dc:creator>
  <cp:lastModifiedBy>Elżbieta Wierzbińska</cp:lastModifiedBy>
  <cp:revision>67</cp:revision>
  <dcterms:created xsi:type="dcterms:W3CDTF">2020-05-29T08:35:29Z</dcterms:created>
  <dcterms:modified xsi:type="dcterms:W3CDTF">2020-06-09T13:38:29Z</dcterms:modified>
</cp:coreProperties>
</file>