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346072-DBF8-4BB7-9C54-37C7CDC14FE3}" v="1106" dt="2020-09-29T18:50:01.404"/>
    <p1510:client id="{32B87257-7974-4C7D-87B2-6A17BE422BD1}" v="82" dt="2020-09-28T17:23:47.181"/>
    <p1510:client id="{359304C7-4801-41D9-9B67-BE7B3B15E1E1}" v="303" dt="2020-09-28T17:39:23.994"/>
    <p1510:client id="{850320CA-0159-4C92-AE57-84725216BA9C}" v="143" dt="2020-09-30T14:17:21.242"/>
    <p1510:client id="{8C9A2A03-6240-4581-9B7A-1FDF898FD6E2}" v="143" dt="2020-09-29T18:59:26.6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ść" userId="aa34b288d40d8171" providerId="Windows Live" clId="Web-{850320CA-0159-4C92-AE57-84725216BA9C}"/>
    <pc:docChg chg="modSld">
      <pc:chgData name="Gość" userId="aa34b288d40d8171" providerId="Windows Live" clId="Web-{850320CA-0159-4C92-AE57-84725216BA9C}" dt="2020-09-30T14:17:21.242" v="142" actId="20577"/>
      <pc:docMkLst>
        <pc:docMk/>
      </pc:docMkLst>
      <pc:sldChg chg="modSp">
        <pc:chgData name="Gość" userId="aa34b288d40d8171" providerId="Windows Live" clId="Web-{850320CA-0159-4C92-AE57-84725216BA9C}" dt="2020-09-30T14:17:21.242" v="141" actId="20577"/>
        <pc:sldMkLst>
          <pc:docMk/>
          <pc:sldMk cId="1271350724" sldId="257"/>
        </pc:sldMkLst>
        <pc:spChg chg="mod">
          <ac:chgData name="Gość" userId="aa34b288d40d8171" providerId="Windows Live" clId="Web-{850320CA-0159-4C92-AE57-84725216BA9C}" dt="2020-09-30T14:17:21.242" v="141" actId="20577"/>
          <ac:spMkLst>
            <pc:docMk/>
            <pc:sldMk cId="1271350724" sldId="257"/>
            <ac:spMk id="3" creationId="{DE1255AD-7BC8-4146-A39D-8A08CC3ACC20}"/>
          </ac:spMkLst>
        </pc:spChg>
      </pc:sldChg>
      <pc:sldChg chg="modSp">
        <pc:chgData name="Gość" userId="aa34b288d40d8171" providerId="Windows Live" clId="Web-{850320CA-0159-4C92-AE57-84725216BA9C}" dt="2020-09-30T14:16:03.803" v="109" actId="20577"/>
        <pc:sldMkLst>
          <pc:docMk/>
          <pc:sldMk cId="1795888427" sldId="258"/>
        </pc:sldMkLst>
        <pc:spChg chg="mod">
          <ac:chgData name="Gość" userId="aa34b288d40d8171" providerId="Windows Live" clId="Web-{850320CA-0159-4C92-AE57-84725216BA9C}" dt="2020-09-30T14:16:03.803" v="109" actId="20577"/>
          <ac:spMkLst>
            <pc:docMk/>
            <pc:sldMk cId="1795888427" sldId="258"/>
            <ac:spMk id="391" creationId="{D3E43C59-0EBA-4581-816D-8919F9CD337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6847D-1CF6-46BA-B46B-48BED0604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cap="all" spc="1500" baseline="0">
                <a:latin typeface="+mj-lt"/>
                <a:ea typeface="Source Sans Pro SemiBold" panose="020B0603030403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B4F5A5-C931-4A4C-B6B1-EF4C95965B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cap="all" spc="4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8A351602-3772-4279-B0D3-A523F6F6EAB3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5AAAA75-5FFB-4C07-AD4A-3146773E6CDD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479895E-3847-44BB-8404-28F14219FB70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0E02F68-8149-4236-8D9F-6B550F78B932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56FCAAB-F073-4561-A484-42C7DD10DC26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CF8DB94-87A3-43E9-9BBB-301CFF0FB05B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DE4AEC-B6E4-439C-B716-EBE3D4D1D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FF81C-1FCB-4DBA-8044-F1A0FCFD45A6}" type="datetime1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78BC18-102E-45BF-8FEA-801E9C59D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A8BF5F-B1F8-461F-9B3D-7D50D0242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6BF779-0B8C-4CC2-9268-9506AD0C5331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658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A871-D377-4EC0-9ACF-86842F01E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D53202-92A9-45A3-B812-777DB9578B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7196FB0C-3A9D-4892-90C9-21F3459AAD9E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6938C96-CF0F-4B69-A695-913F11BFC6F0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CA7E6BB-6B60-4BF5-9D3E-A3FE782EF5B0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F693EDA-57B3-4AEB-863B-B198C2A5A8E3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3A04A96-045F-4B6E-AEEE-11A2FA01B4FC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FB357DC-5AD3-44F4-879B-5AD6B18AC36F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2CA47F-83AD-4BE3-AC2F-6C17883F7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092B3-2D87-4CDF-B84B-C46E5F5D31F7}" type="datetime1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18A72-3200-4597-A9C5-0D9ECFF3E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70055A-71D4-49B4-8A8F-19AFDB84E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B0E5D27-C447-432F-982D-B60FDD6F34AD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228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C59DBB-9256-464D-8A6A-8BDA71541D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25E310-E6CB-4838-8E9B-B288DA5527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BCF412A8-E798-47AD-ABD9-98D76A55D30B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70160C5-475D-401A-AEE2-2C04E99A1518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7CC7CE9-9C7F-49C2-8609-47BF523390F5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26FD5F1-978C-45AF-9086-D5DBE1F01681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873AB1C-723A-4FB4-9B23-65BAF5074833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1DE5510-5094-4FA4-96E5-AD4841D1C38A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E2202-679F-48B0-B2DD-F6F547112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9E57-47B1-47B0-B526-3153E4B1E729}" type="datetime1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7BC83D-E4C0-49E1-ADA1-1AF403984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BF211E-B2EA-4CDC-9E84-B68983949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FE2F5FD-5D31-4C1D-82F8-93624C7B0A3C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648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88500-1605-41EA-A15F-9B79DF7E4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14AC8-25A5-4D7F-BF23-CB20AA2EC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8997F1B7-1EE7-4EA5-A5A4-866F9A810C9F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E13483-2FB6-4753-8402-06FDC3498E06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8F0DF22-F640-4002-B783-DF1C6A9473F6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C2787B8-7984-4332-B611-D3D3DE898FE0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AF3646C-B3D7-4F57-8FD2-CD93CEB39214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65FA7DA-93A0-43A4-834C-0F1BB9806A8C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995D22-0146-4DE2-9E78-4C00333D4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7773D-8987-489A-A650-3D6F7D5C7C38}" type="datetime1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59717A-A1FE-485D-AFFF-2C7026C71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DB88B-64CF-4100-8F07-D191DD793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04332FF-8349-42A5-B5C8-5EE3825CE252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247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BFE6C-EBF1-47DE-8468-E7125172B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104992-D139-48DC-BCCE-D71EA23CA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A8C5E768-0E62-4DE7-A0AF-93121DA8439E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402845F-9E8A-41E1-B051-1AAA46C997A2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A45C410-5FD0-4339-A3BC-A865DE4190AF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7B0B703-8BA8-483C-A433-C44C809687DE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CCFA03D-B879-419B-88B9-F4F3645C8AF5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6B0260A-6B2D-4F54-8614-60BC3103E166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1AB8F6-0796-47E9-B1D4-760B7CCFC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150C1-1D78-4D80-810D-E9E86F6E88AB}" type="datetime1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86FC0-7327-44D9-B689-0AE73FD25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9D265-BFBA-4C93-9B1A-B9483AE6B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64F5FEB-DE92-47DA-8C46-DC088E8960A4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965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637BE-B22F-40EE-94F0-04549BC56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71582-4BAF-4211-AD4A-476ED6EB11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9DCF6B-C800-4345-BAE9-EE9FA65903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E6190A1E-5381-43C4-B058-7758339984D6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7E35469-0BEA-4E5E-955F-1AA300A62DE5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8F650BE-565E-4A52-8143-7A87700FC5F5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86A3F89-AA2A-44E5-915E-C47A069EB685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C57F514-AB27-4489-8D3C-01DD1025DDAD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141169F-1C39-4D04-AF32-D0D14D004B05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087465-759F-4895-8FC6-DD464FB91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CBD8-1588-4B6B-B74D-87480DDE94C0}" type="datetime1">
              <a:rPr lang="en-US" smtClean="0"/>
              <a:t>9/30/2020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F1AA18-D8A5-44D9-881C-522258ED5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1BA574-A76A-4F4C-8CBD-768278B66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793E083-ADC4-4391-83DD-781529A66110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984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1B666-D6BE-4FA8-9CF1-F15FD58B0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CE4B4A-DE64-4563-83CD-C40B1D681D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DA0314-0202-4E6D-8352-C28376A9C0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B56083-87B4-4603-B6FF-A9EB68E3E6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3708CF-F028-4917-A9CB-59BF5248A2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0" name="Graphic 185">
            <a:extLst>
              <a:ext uri="{FF2B5EF4-FFF2-40B4-BE49-F238E27FC236}">
                <a16:creationId xmlns:a16="http://schemas.microsoft.com/office/drawing/2014/main" id="{81B934BF-E239-47E1-93E9-EA3182162D21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3BBF177-5044-426A-93ED-64BDC84BF184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4270648-77F5-4D28-B691-DA57AA28FD73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086B770-2F70-4B7B-9525-286BBD63AD72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7DDC14D-7AE3-41CD-ADFC-A3601D4F9DF3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2181834-8401-4B66-85EE-1CBF57807DAB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33C091-3B62-4087-9A97-63BBE28CF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94440-721C-4D75-BD4F-4CFB3D51CDCA}" type="datetime1">
              <a:rPr lang="en-US" smtClean="0"/>
              <a:t>9/30/2020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0710C3-2723-4847-BCAF-96D9FAE50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618B2C-95AC-4438-97FD-07ACF297B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6B0F5A7-6E8A-4BCD-8F1F-233ECD21B262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823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9CF7F-748D-4598-983E-96A2BE269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6" name="Graphic 185">
            <a:extLst>
              <a:ext uri="{FF2B5EF4-FFF2-40B4-BE49-F238E27FC236}">
                <a16:creationId xmlns:a16="http://schemas.microsoft.com/office/drawing/2014/main" id="{DFD4D3BE-80D4-4E69-9C76-F0D8517DF690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0B6E97F-00E1-4372-8978-8BCBDC9026E6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C7651B7-7A30-4AFA-A4D7-0B0C5D2DDAAF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D2FC5CA-556B-4409-B084-34753A1F04E6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E63FB41-EE1F-4889-9096-3A38936330D5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DD19F3B-7B3E-4861-8FDA-D0116C96C16E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A2C46-C908-4010-AAE2-9FA41B145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01A64-483B-4532-94FB-D8F90CB6DEE0}" type="datetime1">
              <a:rPr lang="en-US" smtClean="0"/>
              <a:t>9/30/2020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CF5279-7D37-4D98-9A70-987C84F62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96FAD0-59EF-49AA-BBC6-A0EC184DD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76EB399-18D2-46D5-8757-35FCFF8EA80D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478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aphic 185">
            <a:extLst>
              <a:ext uri="{FF2B5EF4-FFF2-40B4-BE49-F238E27FC236}">
                <a16:creationId xmlns:a16="http://schemas.microsoft.com/office/drawing/2014/main" id="{773CCE17-EE0F-40E0-B7AE-CF7677B64709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0AC6C4E-6EA5-454A-AB84-8B94D8B585EC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4329338-925B-4677-BA6E-4357D37DB545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34C0A08-043F-4818-BA1D-BCC9F811A873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CB185DD-ED0D-4633-8098-95C4A6F177CC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AD50526-B611-40B6-BB45-AE82F0EF5992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08C302-4224-4668-8CAC-3267172A0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FB39-20FB-4E2E-B861-45B709B9C3C5}" type="datetime1">
              <a:rPr lang="en-US" smtClean="0"/>
              <a:t>9/30/2020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C8FC22-AEB6-4BAF-BF93-41A2C757C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CA88A-5462-4F17-AFA0-52721ADDB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0CCC791-94D7-4BB8-9EDF-423CEA1F6215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419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6AC37-C5B5-462A-BE4A-E55CEBF2A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B007F-32A8-4688-BBEF-4FCB99DF5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F2E2EB-BF8A-44A4-8AE0-BD6C31B1D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FC9E188F-54C8-4547-9F8C-525712AD7DB6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99C4538-3939-47A9-A590-09FF21960653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541CA75-5D05-4996-A26D-CE0C909CD5F7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6305856-26BC-4BCC-BEF3-5E9CED941775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C69651C-AC37-4CD2-8367-19297D7E2389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3E9031B-BA8D-4D9D-9BB3-A16F7A80F854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9840A2-CF60-4C47-B955-E65BC451F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8AC19-8BD6-476C-9770-8884373BCF00}" type="datetime1">
              <a:rPr lang="en-US" smtClean="0"/>
              <a:t>9/30/2020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79DC6E-CC55-47AB-A405-5FB7EE2D1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5D5E7D-EBA7-4DB0-8C78-7EB8A85FA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B051DE-636E-4B3C-9886-2055CE23E49A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1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1D355-3146-41D1-B7DC-20B8ACE39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D4AAFB-E8F8-4FD1-8C6A-ED2C3FAD50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51AF1-B16F-43B9-95CC-C17B570DEC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C8B77273-9FF7-4B93-8385-AD09A5F86AE5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117A673-3729-4EAD-9E8C-52BEBF74B857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E8DB752-94CD-4A94-BDE3-DD285EB89F3F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2F8DDFC-E5CA-4F36-B2BE-BCE49D4F6C95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BB589AE-2F9C-4C83-8DC7-1205CB037525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AC9A2DE-3C9E-4CD0-8C7A-CC5F9F9942E4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8C8714-2467-4715-934E-6787C84F7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68C53-8AD1-4F09-9486-FB3406B99CFA}" type="datetime1">
              <a:rPr lang="en-US" smtClean="0"/>
              <a:t>9/30/2020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6F13D6-03EC-4D31-8BB1-9FFDE3633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65D4DD-A2A4-4DF6-9527-E5F12FEB9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D202F3A-9FDE-4E11-B865-FBAEC415F880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025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33F5C3-CD4B-4472-B59A-49D460CB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72236B-AB2C-4D6F-AE15-700992DA9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0F509-07BE-4446-8772-F44E09936B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cap="all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Source Sans Pro SemiBold" panose="020B0603030403020204" pitchFamily="34" charset="0"/>
              </a:defRPr>
            </a:lvl1pPr>
          </a:lstStyle>
          <a:p>
            <a:fld id="{BA543EDD-D0D2-447F-B24F-3717AF4B109D}" type="datetime1">
              <a:rPr lang="en-US" smtClean="0"/>
              <a:pPr/>
              <a:t>9/30/2020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927E-3833-4F85-99B5-56B5F1E540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cap="all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Source Sans Pro SemiBold" panose="020B0603030403020204" pitchFamily="34" charset="0"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8CB64-4E98-43DE-B543-7BE5B329D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cap="all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Source Sans Pro SemiBold" panose="020B0603030403020204" pitchFamily="34" charset="0"/>
              </a:defRPr>
            </a:lvl1pPr>
          </a:lstStyle>
          <a:p>
            <a:fld id="{F3450C42-9A0B-4425-92C2-70FCF7C457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729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1" r:id="rId6"/>
    <p:sldLayoutId id="2147483727" r:id="rId7"/>
    <p:sldLayoutId id="2147483728" r:id="rId8"/>
    <p:sldLayoutId id="2147483729" r:id="rId9"/>
    <p:sldLayoutId id="2147483730" r:id="rId10"/>
    <p:sldLayoutId id="214748373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489B7BFD-8F45-4093-AD9C-91B15B050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az 4" descr="Obraz zawierający trawa, zewnętrzne, osoba, stojące&#10;&#10;Opis wygenerowany automatycznie">
            <a:extLst>
              <a:ext uri="{FF2B5EF4-FFF2-40B4-BE49-F238E27FC236}">
                <a16:creationId xmlns:a16="http://schemas.microsoft.com/office/drawing/2014/main" id="{6DBEA756-3D06-43FB-A9F4-022B324EBF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732" r="-3" b="7512"/>
          <a:stretch/>
        </p:blipFill>
        <p:spPr>
          <a:xfrm>
            <a:off x="1291634" y="1148747"/>
            <a:ext cx="4793260" cy="4227387"/>
          </a:xfrm>
          <a:prstGeom prst="rect">
            <a:avLst/>
          </a:prstGeom>
          <a:ln w="28575">
            <a:noFill/>
          </a:ln>
        </p:spPr>
      </p:pic>
      <p:grpSp>
        <p:nvGrpSpPr>
          <p:cNvPr id="7" name="Group 10">
            <a:extLst>
              <a:ext uri="{FF2B5EF4-FFF2-40B4-BE49-F238E27FC236}">
                <a16:creationId xmlns:a16="http://schemas.microsoft.com/office/drawing/2014/main" id="{FC1BD014-5623-4064-BAFE-A5AAAFB3C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35096" y="657544"/>
            <a:ext cx="4843727" cy="5534144"/>
            <a:chOff x="1674895" y="1345036"/>
            <a:chExt cx="5428610" cy="421093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27BC42E-B225-42FA-9AB5-F860C44BB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895" y="1345036"/>
              <a:ext cx="5428610" cy="4210939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ECF5D0B-A89A-4902-8D22-AFB1D55AC5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895" y="1345036"/>
              <a:ext cx="5428610" cy="4210939"/>
            </a:xfrm>
            <a:prstGeom prst="rect">
              <a:avLst/>
            </a:prstGeom>
            <a:solidFill>
              <a:schemeClr val="accent3">
                <a:alpha val="2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871DA93-90AF-40F3-A1A1-04E1669720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88435" y="401247"/>
            <a:ext cx="4860256" cy="5669873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012297" y="786880"/>
            <a:ext cx="4203323" cy="3596201"/>
          </a:xfrm>
        </p:spPr>
        <p:txBody>
          <a:bodyPr>
            <a:normAutofit/>
          </a:bodyPr>
          <a:lstStyle/>
          <a:p>
            <a:r>
              <a:rPr lang="pl-PL" sz="3300">
                <a:ea typeface="Source Sans Pro SemiBold"/>
                <a:cs typeface="Calibri Light"/>
              </a:rPr>
              <a:t>Hej, jestem Karina turska uczennica klasy 7c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7012297" y="4475155"/>
            <a:ext cx="4203323" cy="1143291"/>
          </a:xfrm>
        </p:spPr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17" name="Graphic 212">
            <a:extLst>
              <a:ext uri="{FF2B5EF4-FFF2-40B4-BE49-F238E27FC236}">
                <a16:creationId xmlns:a16="http://schemas.microsoft.com/office/drawing/2014/main" id="{4FB204DF-284E-45F6-A017-79A4DF57BC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0051" y="771024"/>
            <a:ext cx="693403" cy="693403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9" name="Graphic 212">
            <a:extLst>
              <a:ext uri="{FF2B5EF4-FFF2-40B4-BE49-F238E27FC236}">
                <a16:creationId xmlns:a16="http://schemas.microsoft.com/office/drawing/2014/main" id="{70616F44-B954-409D-87BC-C69465EDE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0051" y="771024"/>
            <a:ext cx="693403" cy="693403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E16C8D8F-10E9-4498-ABDB-0F923F8B6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580033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7963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283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7963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283"/>
                </a:lnTo>
                <a:lnTo>
                  <a:pt x="0" y="180458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1E5A83E3-8A11-4492-BB6E-F5F2240316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768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8208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475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8208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475"/>
                </a:lnTo>
                <a:lnTo>
                  <a:pt x="0" y="180458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D1A5E71-B6B6-486A-8CDC-C7ABD9B90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6512" y="4357092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D981608-D865-4AD7-AC34-A2398EA19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6512" y="4357092"/>
            <a:ext cx="319941" cy="319941"/>
          </a:xfrm>
          <a:prstGeom prst="ellipse">
            <a:avLst/>
          </a:prstGeom>
          <a:solidFill>
            <a:schemeClr val="accent3">
              <a:alpha val="2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9" name="Graphic 185">
            <a:extLst>
              <a:ext uri="{FF2B5EF4-FFF2-40B4-BE49-F238E27FC236}">
                <a16:creationId xmlns:a16="http://schemas.microsoft.com/office/drawing/2014/main" id="{FB9739EB-7F66-433D-841F-AB3CD1870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959160" y="5987064"/>
            <a:ext cx="1054466" cy="469689"/>
            <a:chOff x="9841624" y="4115729"/>
            <a:chExt cx="602169" cy="268223"/>
          </a:xfrm>
          <a:solidFill>
            <a:schemeClr val="tx1"/>
          </a:solidFill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04F2BBD-A005-4DCB-9566-F2351050B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B00DEC7-198B-49D1-98FD-018F3ECFC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14DFC82-B3B3-468E-91B3-1302CFC68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3250EFE-214E-4B8E-AF96-036A514FF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D058EBE-D4A5-4C43-B170-6A451F87A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50317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84A025-7D91-4EA7-8D80-7197B73AF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Iskoola Pota"/>
                <a:ea typeface="Source Sans Pro"/>
                <a:cs typeface="Iskoola Pota"/>
              </a:rPr>
              <a:t>A to moje pomysły, </a:t>
            </a:r>
            <a:r>
              <a:rPr lang="pl-PL" err="1">
                <a:latin typeface="Iskoola Pota"/>
                <a:ea typeface="Source Sans Pro"/>
                <a:cs typeface="Iskoola Pota"/>
              </a:rPr>
              <a:t>myśle</a:t>
            </a:r>
            <a:r>
              <a:rPr lang="pl-PL">
                <a:latin typeface="Iskoola Pota"/>
                <a:ea typeface="Source Sans Pro"/>
                <a:cs typeface="Iskoola Pota"/>
              </a:rPr>
              <a:t> że wam się spodobają</a:t>
            </a:r>
            <a:endParaRPr lang="pl-PL">
              <a:latin typeface="Iskoola Pota"/>
              <a:cs typeface="Iskoola Pota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E1255AD-7BC8-4146-A39D-8A08CC3AC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pl-PL" dirty="0">
                <a:ea typeface="Source Sans Pro"/>
              </a:rPr>
              <a:t>1. Chce przywrócić szczęśliwy numerek.</a:t>
            </a:r>
          </a:p>
          <a:p>
            <a:r>
              <a:rPr lang="pl-PL" dirty="0">
                <a:ea typeface="Source Sans Pro"/>
              </a:rPr>
              <a:t>2. Lustra w szkolnych łazienkach, które będą bezpieczne dla młodszych klas gdyż będą wykonane z foli lustrzanej.</a:t>
            </a:r>
          </a:p>
          <a:p>
            <a:r>
              <a:rPr lang="pl-PL" dirty="0">
                <a:ea typeface="Source Sans Pro"/>
              </a:rPr>
              <a:t>3. Zorganizowanie większej ilości szafek dla uczniów.</a:t>
            </a:r>
          </a:p>
          <a:p>
            <a:r>
              <a:rPr lang="pl-PL" dirty="0">
                <a:ea typeface="Source Sans Pro"/>
              </a:rPr>
              <a:t>4. Robienie świątecznych bombek na sprzedaż na rzecz szkoły. </a:t>
            </a:r>
          </a:p>
          <a:p>
            <a:r>
              <a:rPr lang="pl-PL" dirty="0">
                <a:ea typeface="Source Sans Pro"/>
              </a:rPr>
              <a:t>5. Przygotowanie przewodnika dla nowych uczniów.</a:t>
            </a:r>
          </a:p>
          <a:p>
            <a:r>
              <a:rPr lang="pl-PL" dirty="0">
                <a:ea typeface="Source Sans Pro"/>
              </a:rPr>
              <a:t>6. Zorganizowanie poczty walentynkowej.</a:t>
            </a:r>
          </a:p>
          <a:p>
            <a:r>
              <a:rPr lang="pl-PL" dirty="0">
                <a:ea typeface="Source Sans Pro"/>
              </a:rPr>
              <a:t>7. Maratony filmowe. </a:t>
            </a:r>
          </a:p>
          <a:p>
            <a:r>
              <a:rPr lang="pl-PL" dirty="0">
                <a:ea typeface="Source Sans Pro"/>
              </a:rPr>
              <a:t>8. Brak pracy domowej na piątki i </a:t>
            </a:r>
            <a:r>
              <a:rPr lang="pl-PL" dirty="0" err="1">
                <a:ea typeface="Source Sans Pro"/>
              </a:rPr>
              <a:t>weekndy</a:t>
            </a:r>
            <a:r>
              <a:rPr lang="pl-PL" dirty="0">
                <a:ea typeface="Source Sans Pro"/>
              </a:rPr>
              <a:t>.</a:t>
            </a:r>
          </a:p>
          <a:p>
            <a:r>
              <a:rPr lang="pl-PL" dirty="0">
                <a:ea typeface="Source Sans Pro"/>
              </a:rPr>
              <a:t>9. Zbiórka prezentów w święta bożego narodzenia na rzecz domu dziecka.</a:t>
            </a:r>
          </a:p>
          <a:p>
            <a:r>
              <a:rPr lang="pl-PL" dirty="0">
                <a:ea typeface="Source Sans Pro"/>
              </a:rPr>
              <a:t>10. ,,skrzynka zmian w szkole" czyli uczniowie wrzucają swoje pomysły co można zmienić w szkole.</a:t>
            </a:r>
          </a:p>
          <a:p>
            <a:pPr marL="0" indent="0">
              <a:buNone/>
            </a:pPr>
            <a:endParaRPr lang="pl-PL" dirty="0">
              <a:ea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1271350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4" name="Rectangle 393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6" name="Freeform: Shape 395">
            <a:extLst>
              <a:ext uri="{FF2B5EF4-FFF2-40B4-BE49-F238E27FC236}">
                <a16:creationId xmlns:a16="http://schemas.microsoft.com/office/drawing/2014/main" id="{F98F79A4-A6C7-4101-B1E9-27E05CB7CF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2"/>
            <a:ext cx="2232251" cy="2361890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4E801DA-A040-4241-AAB2-589753C20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2252" y="633046"/>
            <a:ext cx="4463623" cy="319842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400" b="1" cap="all" spc="1500" dirty="0">
                <a:ea typeface="Source Sans Pro SemiBold"/>
              </a:rPr>
              <a:t>Mam </a:t>
            </a:r>
            <a:r>
              <a:rPr lang="en-US" sz="1400" b="1" cap="all" spc="1500" dirty="0" err="1">
                <a:ea typeface="Source Sans Pro SemiBold"/>
              </a:rPr>
              <a:t>nadzieję</a:t>
            </a:r>
            <a:r>
              <a:rPr lang="en-US" sz="1400" b="1" cap="all" spc="1500" dirty="0">
                <a:ea typeface="Source Sans Pro SemiBold"/>
              </a:rPr>
              <a:t>  </a:t>
            </a:r>
            <a:r>
              <a:rPr lang="en-US" sz="1400" b="1" cap="all" spc="1500" dirty="0" err="1">
                <a:ea typeface="Source Sans Pro SemiBold"/>
              </a:rPr>
              <a:t>że</a:t>
            </a:r>
            <a:r>
              <a:rPr lang="en-US" sz="1400" b="1" cap="all" spc="1500" dirty="0">
                <a:ea typeface="Source Sans Pro SemiBold"/>
              </a:rPr>
              <a:t> </a:t>
            </a:r>
            <a:br>
              <a:rPr lang="en-US" sz="1400" b="1" cap="all" spc="1500" dirty="0">
                <a:ea typeface="Source Sans Pro SemiBold"/>
              </a:rPr>
            </a:br>
            <a:r>
              <a:rPr lang="en-US" sz="1400" b="1" cap="all" spc="1500" dirty="0" err="1">
                <a:ea typeface="Source Sans Pro SemiBold"/>
              </a:rPr>
              <a:t>spodobAŁY</a:t>
            </a:r>
            <a:r>
              <a:rPr lang="en-US" sz="1400" b="1" cap="all" spc="1500" dirty="0">
                <a:ea typeface="Source Sans Pro SemiBold"/>
              </a:rPr>
              <a:t> </a:t>
            </a:r>
            <a:r>
              <a:rPr lang="en-US" sz="1400" b="1" cap="all" spc="1500" dirty="0" err="1">
                <a:ea typeface="Source Sans Pro SemiBold"/>
              </a:rPr>
              <a:t>wam</a:t>
            </a:r>
            <a:r>
              <a:rPr lang="en-US" sz="1400" b="1" cap="all" spc="1500" dirty="0">
                <a:ea typeface="Source Sans Pro SemiBold"/>
              </a:rPr>
              <a:t> </a:t>
            </a:r>
            <a:r>
              <a:rPr lang="en-US" sz="1400" b="1" cap="all" spc="1500" dirty="0" err="1">
                <a:ea typeface="Source Sans Pro SemiBold"/>
              </a:rPr>
              <a:t>się</a:t>
            </a:r>
            <a:r>
              <a:rPr lang="en-US" sz="1400" b="1" cap="all" spc="1500" dirty="0">
                <a:ea typeface="Source Sans Pro SemiBold"/>
              </a:rPr>
              <a:t> </a:t>
            </a:r>
            <a:r>
              <a:rPr lang="en-US" sz="1400" b="1" cap="all" spc="1500" dirty="0" err="1">
                <a:ea typeface="Source Sans Pro SemiBold"/>
              </a:rPr>
              <a:t>moje</a:t>
            </a:r>
            <a:r>
              <a:rPr lang="en-US" sz="1400" b="1" cap="all" spc="1500" dirty="0">
                <a:ea typeface="Source Sans Pro SemiBold"/>
              </a:rPr>
              <a:t> </a:t>
            </a:r>
            <a:r>
              <a:rPr lang="en-US" sz="1400" b="1" cap="all" spc="1500" dirty="0" err="1">
                <a:ea typeface="Source Sans Pro SemiBold"/>
              </a:rPr>
              <a:t>pomysły</a:t>
            </a:r>
            <a:r>
              <a:rPr lang="en-US" sz="1400" b="1" cap="all" spc="1500" dirty="0">
                <a:ea typeface="Source Sans Pro SemiBold"/>
              </a:rPr>
              <a:t>;)</a:t>
            </a:r>
          </a:p>
        </p:txBody>
      </p:sp>
      <p:sp>
        <p:nvSpPr>
          <p:cNvPr id="398" name="Freeform: Shape 397">
            <a:extLst>
              <a:ext uri="{FF2B5EF4-FFF2-40B4-BE49-F238E27FC236}">
                <a16:creationId xmlns:a16="http://schemas.microsoft.com/office/drawing/2014/main" id="{79AFCB35-9C04-4524-A0B1-57FF6865D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2656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7963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283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7963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283"/>
                </a:lnTo>
                <a:lnTo>
                  <a:pt x="0" y="180458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00" name="Freeform: Shape 399">
            <a:extLst>
              <a:ext uri="{FF2B5EF4-FFF2-40B4-BE49-F238E27FC236}">
                <a16:creationId xmlns:a16="http://schemas.microsoft.com/office/drawing/2014/main" id="{D11AD2AD-0BA0-4DD3-8EEA-84686A0E7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2391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8208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475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8208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475"/>
                </a:lnTo>
                <a:lnTo>
                  <a:pt x="0" y="180458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91" name="Content Placeholder 390">
            <a:extLst>
              <a:ext uri="{FF2B5EF4-FFF2-40B4-BE49-F238E27FC236}">
                <a16:creationId xmlns:a16="http://schemas.microsoft.com/office/drawing/2014/main" id="{D3E43C59-0EBA-4581-816D-8919F9CD3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9649" y="1478756"/>
            <a:ext cx="5096226" cy="469144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dirty="0" err="1">
                <a:ea typeface="Source Sans Pro"/>
              </a:rPr>
              <a:t>Zagłosuj</a:t>
            </a:r>
            <a:r>
              <a:rPr lang="en-US" sz="4000" b="1" dirty="0">
                <a:ea typeface="Source Sans Pro"/>
              </a:rPr>
              <a:t> </a:t>
            </a:r>
            <a:r>
              <a:rPr lang="en-US" sz="4000" b="1" dirty="0" err="1">
                <a:ea typeface="Source Sans Pro"/>
              </a:rPr>
              <a:t>na</a:t>
            </a:r>
            <a:r>
              <a:rPr lang="en-US" sz="4000" b="1" dirty="0">
                <a:ea typeface="Source Sans Pro"/>
              </a:rPr>
              <a:t> </a:t>
            </a:r>
            <a:r>
              <a:rPr lang="en-US" sz="4000" b="1" dirty="0" err="1">
                <a:ea typeface="Source Sans Pro"/>
              </a:rPr>
              <a:t>mnie</a:t>
            </a:r>
            <a:r>
              <a:rPr lang="en-US" sz="4000" b="1" dirty="0">
                <a:ea typeface="Source Sans Pro"/>
              </a:rPr>
              <a:t> a </a:t>
            </a:r>
            <a:r>
              <a:rPr lang="en-US" sz="4000" b="1" dirty="0" err="1">
                <a:ea typeface="Source Sans Pro"/>
              </a:rPr>
              <a:t>nie</a:t>
            </a:r>
            <a:r>
              <a:rPr lang="en-US" sz="4000" b="1" dirty="0">
                <a:ea typeface="Source Sans Pro"/>
              </a:rPr>
              <a:t> </a:t>
            </a:r>
            <a:r>
              <a:rPr lang="en-US" sz="4000" b="1" dirty="0" err="1">
                <a:ea typeface="Source Sans Pro"/>
              </a:rPr>
              <a:t>pożałujesz</a:t>
            </a:r>
            <a:r>
              <a:rPr lang="en-US" sz="4000" b="1" dirty="0">
                <a:ea typeface="Source Sans Pro"/>
              </a:rPr>
              <a:t>!</a:t>
            </a:r>
          </a:p>
        </p:txBody>
      </p:sp>
      <p:sp>
        <p:nvSpPr>
          <p:cNvPr id="402" name="Freeform: Shape 401">
            <a:extLst>
              <a:ext uri="{FF2B5EF4-FFF2-40B4-BE49-F238E27FC236}">
                <a16:creationId xmlns:a16="http://schemas.microsoft.com/office/drawing/2014/main" id="{83C8019B-3985-409B-9B87-494B974EE9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2"/>
            <a:ext cx="2232251" cy="2361890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404" name="Freeform: Shape 403">
            <a:extLst>
              <a:ext uri="{FF2B5EF4-FFF2-40B4-BE49-F238E27FC236}">
                <a16:creationId xmlns:a16="http://schemas.microsoft.com/office/drawing/2014/main" id="{9E5C5460-229E-46C8-A712-CC3179854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9419" y="3564607"/>
            <a:ext cx="3432581" cy="3293393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06" name="Freeform: Shape 405">
            <a:extLst>
              <a:ext uri="{FF2B5EF4-FFF2-40B4-BE49-F238E27FC236}">
                <a16:creationId xmlns:a16="http://schemas.microsoft.com/office/drawing/2014/main" id="{B85A4DB3-61AA-49A1-85A9-B3397CD519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9419" y="3564607"/>
            <a:ext cx="3432581" cy="3293393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4" name="Obraz 4" descr="Obraz zawierający zewnętrzne, kobieta, osoba, telefon komórkowy&#10;&#10;Opis wygenerowany automatycznie">
            <a:extLst>
              <a:ext uri="{FF2B5EF4-FFF2-40B4-BE49-F238E27FC236}">
                <a16:creationId xmlns:a16="http://schemas.microsoft.com/office/drawing/2014/main" id="{2E18E97D-8539-45D0-8DB5-0C618DA055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0" r="-1" b="-1"/>
          <a:stretch/>
        </p:blipFill>
        <p:spPr>
          <a:xfrm>
            <a:off x="7020480" y="871280"/>
            <a:ext cx="4415738" cy="4415738"/>
          </a:xfrm>
          <a:custGeom>
            <a:avLst/>
            <a:gdLst/>
            <a:ahLst/>
            <a:cxnLst/>
            <a:rect l="l" t="t" r="r" b="b"/>
            <a:pathLst>
              <a:path w="2452978" h="2452978">
                <a:moveTo>
                  <a:pt x="1226489" y="0"/>
                </a:moveTo>
                <a:cubicBezTo>
                  <a:pt x="1903860" y="0"/>
                  <a:pt x="2452978" y="549118"/>
                  <a:pt x="2452978" y="1226489"/>
                </a:cubicBezTo>
                <a:cubicBezTo>
                  <a:pt x="2452978" y="1903860"/>
                  <a:pt x="1903860" y="2452978"/>
                  <a:pt x="1226489" y="2452978"/>
                </a:cubicBezTo>
                <a:cubicBezTo>
                  <a:pt x="549118" y="2452978"/>
                  <a:pt x="0" y="1903860"/>
                  <a:pt x="0" y="1226489"/>
                </a:cubicBezTo>
                <a:cubicBezTo>
                  <a:pt x="0" y="549118"/>
                  <a:pt x="549118" y="0"/>
                  <a:pt x="1226489" y="0"/>
                </a:cubicBezTo>
                <a:close/>
              </a:path>
            </a:pathLst>
          </a:custGeom>
        </p:spPr>
      </p:pic>
      <p:grpSp>
        <p:nvGrpSpPr>
          <p:cNvPr id="408" name="Graphic 185">
            <a:extLst>
              <a:ext uri="{FF2B5EF4-FFF2-40B4-BE49-F238E27FC236}">
                <a16:creationId xmlns:a16="http://schemas.microsoft.com/office/drawing/2014/main" id="{0C156BF8-7FF7-440F-BE2B-417DFFE8B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28634" y="5987064"/>
            <a:ext cx="1054466" cy="469689"/>
            <a:chOff x="9841624" y="4115729"/>
            <a:chExt cx="602169" cy="268223"/>
          </a:xfrm>
          <a:solidFill>
            <a:schemeClr val="tx1"/>
          </a:solidFill>
        </p:grpSpPr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B7067280-C3E7-4DF6-A345-B9FEF6EF8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A78365A8-666B-4417-9D3C-554E6E6B2C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E71CAAFA-0A31-4308-AB9F-B1C84ABDF9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96AB1D25-144D-4BB4-A45C-60B8A094F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069F0FB4-779A-48FC-AC33-784F177C92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95888427"/>
      </p:ext>
    </p:extLst>
  </p:cSld>
  <p:clrMapOvr>
    <a:masterClrMapping/>
  </p:clrMapOvr>
</p:sld>
</file>

<file path=ppt/theme/theme1.xml><?xml version="1.0" encoding="utf-8"?>
<a:theme xmlns:a="http://schemas.openxmlformats.org/drawingml/2006/main" name="FunkyShapesVTI">
  <a:themeElements>
    <a:clrScheme name="Custom 15">
      <a:dk1>
        <a:sysClr val="windowText" lastClr="000000"/>
      </a:dk1>
      <a:lt1>
        <a:sysClr val="window" lastClr="FFFFFF"/>
      </a:lt1>
      <a:dk2>
        <a:srgbClr val="2D2D2D"/>
      </a:dk2>
      <a:lt2>
        <a:srgbClr val="F3FFF8"/>
      </a:lt2>
      <a:accent1>
        <a:srgbClr val="FF80BD"/>
      </a:accent1>
      <a:accent2>
        <a:srgbClr val="1EB9D3"/>
      </a:accent2>
      <a:accent3>
        <a:srgbClr val="21C46B"/>
      </a:accent3>
      <a:accent4>
        <a:srgbClr val="EA9600"/>
      </a:accent4>
      <a:accent5>
        <a:srgbClr val="F43B56"/>
      </a:accent5>
      <a:accent6>
        <a:srgbClr val="4B56E8"/>
      </a:accent6>
      <a:hlink>
        <a:srgbClr val="8F61FF"/>
      </a:hlink>
      <a:folHlink>
        <a:srgbClr val="F900A0"/>
      </a:folHlink>
    </a:clrScheme>
    <a:fontScheme name="Source Sans Pro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unkyShapesVTI" id="{A7F40C41-3FB2-45B0-B0D6-DFB7FDD9B7AD}" vid="{C49381A0-09CD-46EE-B141-E2CDD87ABFE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Panoramiczny</PresentationFormat>
  <Slides>3</Slides>
  <Notes>0</Notes>
  <HiddenSlides>0</HiddenSlide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4" baseType="lpstr">
      <vt:lpstr>FunkyShapesVTI</vt:lpstr>
      <vt:lpstr>Hej, jestem Karina turska uczennica klasy 7c</vt:lpstr>
      <vt:lpstr>A to moje pomysły, myśle że wam się spodobają</vt:lpstr>
      <vt:lpstr>Mam nadzieję  że  spodobAŁY wam się moje pomysły;)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/>
  <cp:revision>200</cp:revision>
  <dcterms:created xsi:type="dcterms:W3CDTF">2020-09-28T17:12:04Z</dcterms:created>
  <dcterms:modified xsi:type="dcterms:W3CDTF">2020-09-30T14:17:23Z</dcterms:modified>
</cp:coreProperties>
</file>